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7" r:id="rId1"/>
  </p:sldMasterIdLst>
  <p:notesMasterIdLst>
    <p:notesMasterId r:id="rId9"/>
  </p:notesMasterIdLst>
  <p:sldIdLst>
    <p:sldId id="256" r:id="rId2"/>
    <p:sldId id="259" r:id="rId3"/>
    <p:sldId id="257" r:id="rId4"/>
    <p:sldId id="268" r:id="rId5"/>
    <p:sldId id="269" r:id="rId6"/>
    <p:sldId id="267" r:id="rId7"/>
    <p:sldId id="289" r:id="rId8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0"/>
      <p:bold r:id="rId11"/>
      <p:italic r:id="rId12"/>
      <p:boldItalic r:id="rId13"/>
    </p:embeddedFont>
    <p:embeddedFont>
      <p:font typeface="Livvic" pitchFamily="2" charset="0"/>
      <p:regular r:id="rId14"/>
      <p:bold r:id="rId15"/>
      <p:italic r:id="rId16"/>
      <p:boldItalic r:id="rId17"/>
    </p:embeddedFont>
    <p:embeddedFont>
      <p:font typeface="Roboto Condensed Light" panose="02000000000000000000" pitchFamily="2" charset="0"/>
      <p:regular r:id="rId18"/>
      <p:bold r:id="rId19"/>
      <p:italic r:id="rId20"/>
      <p:boldItalic r:id="rId21"/>
    </p:embeddedFont>
    <p:embeddedFont>
      <p:font typeface="Squada One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EE1808-F994-4DF8-B678-D37880AFC7AB}" v="84" dt="2024-04-23T14:52:20.463"/>
  </p1510:revLst>
</p1510:revInfo>
</file>

<file path=ppt/tableStyles.xml><?xml version="1.0" encoding="utf-8"?>
<a:tblStyleLst xmlns:a="http://schemas.openxmlformats.org/drawingml/2006/main" def="{57C2D411-0E59-4059-B603-606EEC38A5B5}">
  <a:tblStyle styleId="{57C2D411-0E59-4059-B603-606EEC38A5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lherme Santos" userId="ed9dc31b8f1427ab" providerId="LiveId" clId="{D5268C43-8FFB-40E0-999D-3B458770C757}"/>
    <pc:docChg chg="modSld">
      <pc:chgData name="Guilherme Santos" userId="ed9dc31b8f1427ab" providerId="LiveId" clId="{D5268C43-8FFB-40E0-999D-3B458770C757}" dt="2024-04-23T10:15:23.091" v="0" actId="1076"/>
      <pc:docMkLst>
        <pc:docMk/>
      </pc:docMkLst>
      <pc:sldChg chg="modSp mod">
        <pc:chgData name="Guilherme Santos" userId="ed9dc31b8f1427ab" providerId="LiveId" clId="{D5268C43-8FFB-40E0-999D-3B458770C757}" dt="2024-04-23T10:15:23.091" v="0" actId="1076"/>
        <pc:sldMkLst>
          <pc:docMk/>
          <pc:sldMk cId="0" sldId="289"/>
        </pc:sldMkLst>
        <pc:spChg chg="mod">
          <ac:chgData name="Guilherme Santos" userId="ed9dc31b8f1427ab" providerId="LiveId" clId="{D5268C43-8FFB-40E0-999D-3B458770C757}" dt="2024-04-23T10:15:23.091" v="0" actId="1076"/>
          <ac:spMkLst>
            <pc:docMk/>
            <pc:sldMk cId="0" sldId="289"/>
            <ac:spMk id="1232" creationId="{00000000-0000-0000-0000-000000000000}"/>
          </ac:spMkLst>
        </pc:spChg>
      </pc:sldChg>
    </pc:docChg>
  </pc:docChgLst>
  <pc:docChgLst>
    <pc:chgData name="Guilherme Santos" userId="ed9dc31b8f1427ab" providerId="LiveId" clId="{E4EE1808-F994-4DF8-B678-D37880AFC7AB}"/>
    <pc:docChg chg="modSld sldOrd">
      <pc:chgData name="Guilherme Santos" userId="ed9dc31b8f1427ab" providerId="LiveId" clId="{E4EE1808-F994-4DF8-B678-D37880AFC7AB}" dt="2024-04-23T14:52:20.463" v="83" actId="6549"/>
      <pc:docMkLst>
        <pc:docMk/>
      </pc:docMkLst>
      <pc:sldChg chg="ord">
        <pc:chgData name="Guilherme Santos" userId="ed9dc31b8f1427ab" providerId="LiveId" clId="{E4EE1808-F994-4DF8-B678-D37880AFC7AB}" dt="2024-04-23T14:14:35.921" v="46"/>
        <pc:sldMkLst>
          <pc:docMk/>
          <pc:sldMk cId="0" sldId="257"/>
        </pc:sldMkLst>
      </pc:sldChg>
      <pc:sldChg chg="modSp">
        <pc:chgData name="Guilherme Santos" userId="ed9dc31b8f1427ab" providerId="LiveId" clId="{E4EE1808-F994-4DF8-B678-D37880AFC7AB}" dt="2024-04-23T14:52:20.463" v="83" actId="6549"/>
        <pc:sldMkLst>
          <pc:docMk/>
          <pc:sldMk cId="0" sldId="267"/>
        </pc:sldMkLst>
        <pc:spChg chg="mod">
          <ac:chgData name="Guilherme Santos" userId="ed9dc31b8f1427ab" providerId="LiveId" clId="{E4EE1808-F994-4DF8-B678-D37880AFC7AB}" dt="2024-04-23T14:52:20.463" v="83" actId="6549"/>
          <ac:spMkLst>
            <pc:docMk/>
            <pc:sldMk cId="0" sldId="267"/>
            <ac:spMk id="858" creationId="{00000000-0000-0000-0000-000000000000}"/>
          </ac:spMkLst>
        </pc:spChg>
      </pc:sldChg>
      <pc:sldChg chg="modSp">
        <pc:chgData name="Guilherme Santos" userId="ed9dc31b8f1427ab" providerId="LiveId" clId="{E4EE1808-F994-4DF8-B678-D37880AFC7AB}" dt="2024-04-23T14:52:11.237" v="76" actId="20577"/>
        <pc:sldMkLst>
          <pc:docMk/>
          <pc:sldMk cId="0" sldId="269"/>
        </pc:sldMkLst>
        <pc:spChg chg="mod">
          <ac:chgData name="Guilherme Santos" userId="ed9dc31b8f1427ab" providerId="LiveId" clId="{E4EE1808-F994-4DF8-B678-D37880AFC7AB}" dt="2024-04-23T14:52:11.237" v="76" actId="20577"/>
          <ac:spMkLst>
            <pc:docMk/>
            <pc:sldMk cId="0" sldId="269"/>
            <ac:spMk id="877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9f7b1142c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9f7b1142c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555f6d730f1d2774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555f6d730f1d2774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a39e48574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a39e48574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a39e48574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a39e48574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a39e48574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a39e48574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a39e485748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a39e485748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1" name="Google Shape;11;p2"/>
          <p:cNvSpPr txBox="1"/>
          <p:nvPr/>
        </p:nvSpPr>
        <p:spPr>
          <a:xfrm flipH="1">
            <a:off x="1375550" y="3092475"/>
            <a:ext cx="63930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" y="-399756"/>
            <a:ext cx="9144000" cy="436938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457200" y="2932650"/>
            <a:ext cx="82296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457275" y="3192525"/>
            <a:ext cx="8229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1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13" y="-9498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12" y="-9498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1_1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247964" y="313529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984228" y="3055367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80849" y="-92389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251655" y="398810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 txBox="1">
            <a:spLocks noGrp="1"/>
          </p:cNvSpPr>
          <p:nvPr>
            <p:ph type="ctrTitle"/>
          </p:nvPr>
        </p:nvSpPr>
        <p:spPr>
          <a:xfrm flipH="1">
            <a:off x="502200" y="445025"/>
            <a:ext cx="81846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"/>
          </p:nvPr>
        </p:nvSpPr>
        <p:spPr>
          <a:xfrm>
            <a:off x="1255350" y="1454625"/>
            <a:ext cx="6633300" cy="32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CUSTOM_36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ctrTitle"/>
          </p:nvPr>
        </p:nvSpPr>
        <p:spPr>
          <a:xfrm>
            <a:off x="657228" y="1778585"/>
            <a:ext cx="1959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657228" y="2252441"/>
            <a:ext cx="1959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ctrTitle" idx="2"/>
          </p:nvPr>
        </p:nvSpPr>
        <p:spPr>
          <a:xfrm>
            <a:off x="693636" y="3580934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3"/>
          </p:nvPr>
        </p:nvSpPr>
        <p:spPr>
          <a:xfrm>
            <a:off x="693636" y="4036206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ctrTitle" idx="4"/>
          </p:nvPr>
        </p:nvSpPr>
        <p:spPr>
          <a:xfrm>
            <a:off x="3207532" y="1784778"/>
            <a:ext cx="1799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5"/>
          </p:nvPr>
        </p:nvSpPr>
        <p:spPr>
          <a:xfrm>
            <a:off x="3188332" y="2252437"/>
            <a:ext cx="18381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ctrTitle" idx="6"/>
          </p:nvPr>
        </p:nvSpPr>
        <p:spPr>
          <a:xfrm>
            <a:off x="3233530" y="358093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7"/>
          </p:nvPr>
        </p:nvSpPr>
        <p:spPr>
          <a:xfrm>
            <a:off x="3157180" y="4036206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ctrTitle" idx="8"/>
          </p:nvPr>
        </p:nvSpPr>
        <p:spPr>
          <a:xfrm>
            <a:off x="579450" y="401450"/>
            <a:ext cx="45930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title" idx="9" hasCustomPrompt="1"/>
          </p:nvPr>
        </p:nvSpPr>
        <p:spPr>
          <a:xfrm>
            <a:off x="683628" y="1358010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3" hasCustomPrompt="1"/>
          </p:nvPr>
        </p:nvSpPr>
        <p:spPr>
          <a:xfrm>
            <a:off x="693636" y="3141768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4" hasCustomPrompt="1"/>
          </p:nvPr>
        </p:nvSpPr>
        <p:spPr>
          <a:xfrm>
            <a:off x="3180682" y="1370400"/>
            <a:ext cx="1853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title" idx="15" hasCustomPrompt="1"/>
          </p:nvPr>
        </p:nvSpPr>
        <p:spPr>
          <a:xfrm>
            <a:off x="3233530" y="314177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pic>
        <p:nvPicPr>
          <p:cNvPr id="108" name="Google Shape;10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41276" y="2195283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41276" y="-482985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4"/>
          <p:cNvSpPr/>
          <p:nvPr/>
        </p:nvSpPr>
        <p:spPr>
          <a:xfrm>
            <a:off x="3042082" y="12638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581586" y="30373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579457" y="12638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3045130" y="30373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3421663" y="364835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21663" y="-58075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ctrTitle"/>
          </p:nvPr>
        </p:nvSpPr>
        <p:spPr>
          <a:xfrm flipH="1">
            <a:off x="2359650" y="1400650"/>
            <a:ext cx="4424700" cy="9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1"/>
          </p:nvPr>
        </p:nvSpPr>
        <p:spPr>
          <a:xfrm>
            <a:off x="2378700" y="2530005"/>
            <a:ext cx="4386600" cy="9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9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1398700" y="2910300"/>
            <a:ext cx="3486000" cy="17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ctrTitle"/>
          </p:nvPr>
        </p:nvSpPr>
        <p:spPr>
          <a:xfrm flipH="1">
            <a:off x="1372450" y="1886100"/>
            <a:ext cx="3486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34325" y="1725475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 text 5">
  <p:cSld name="CUSTOM_4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>
            <a:spLocks noGrp="1"/>
          </p:cNvSpPr>
          <p:nvPr>
            <p:ph type="subTitle" idx="1"/>
          </p:nvPr>
        </p:nvSpPr>
        <p:spPr>
          <a:xfrm>
            <a:off x="4390050" y="2938200"/>
            <a:ext cx="3405000" cy="17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2" name="Google Shape;162;p23"/>
          <p:cNvSpPr txBox="1">
            <a:spLocks noGrp="1"/>
          </p:cNvSpPr>
          <p:nvPr>
            <p:ph type="ctrTitle"/>
          </p:nvPr>
        </p:nvSpPr>
        <p:spPr>
          <a:xfrm flipH="1">
            <a:off x="4114500" y="2004895"/>
            <a:ext cx="3956100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163" name="Google Shape;16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823501" y="-1143550"/>
            <a:ext cx="4655626" cy="420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11459" y="2523800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 6">
  <p:cSld name="CUSTOM_19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71524" y="-514075"/>
            <a:ext cx="2933449" cy="264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972867" y="-514075"/>
            <a:ext cx="2933449" cy="264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25" y="3997725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45"/>
          <p:cNvSpPr txBox="1">
            <a:spLocks noGrp="1"/>
          </p:cNvSpPr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5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51926" y="-847134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559554" y="-846583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552472" y="2791087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549518" y="2790536"/>
            <a:ext cx="3136825" cy="283035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50"/>
          <p:cNvSpPr txBox="1">
            <a:spLocks noGrp="1"/>
          </p:cNvSpPr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quada One"/>
              <a:buNone/>
              <a:defRPr sz="30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 Light"/>
              <a:buChar char="●"/>
              <a:defRPr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0" r:id="rId4"/>
    <p:sldLayoutId id="2147483665" r:id="rId5"/>
    <p:sldLayoutId id="2147483666" r:id="rId6"/>
    <p:sldLayoutId id="2147483669" r:id="rId7"/>
    <p:sldLayoutId id="2147483691" r:id="rId8"/>
    <p:sldLayoutId id="2147483696" r:id="rId9"/>
    <p:sldLayoutId id="2147483709" r:id="rId10"/>
    <p:sldLayoutId id="214748371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hyperlink" Target="https://guifecha.github.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94"/>
          <p:cNvSpPr txBox="1">
            <a:spLocks noGrp="1"/>
          </p:cNvSpPr>
          <p:nvPr>
            <p:ph type="title"/>
          </p:nvPr>
        </p:nvSpPr>
        <p:spPr>
          <a:xfrm>
            <a:off x="457200" y="2932650"/>
            <a:ext cx="82296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 err="1"/>
              <a:t>Red</a:t>
            </a:r>
            <a:r>
              <a:rPr lang="pt-PT" dirty="0"/>
              <a:t> light green light</a:t>
            </a:r>
            <a:endParaRPr dirty="0"/>
          </a:p>
        </p:txBody>
      </p:sp>
      <p:sp>
        <p:nvSpPr>
          <p:cNvPr id="766" name="Google Shape;766;p94"/>
          <p:cNvSpPr txBox="1">
            <a:spLocks noGrp="1"/>
          </p:cNvSpPr>
          <p:nvPr>
            <p:ph type="subTitle" idx="1"/>
          </p:nvPr>
        </p:nvSpPr>
        <p:spPr>
          <a:xfrm>
            <a:off x="457275" y="3649725"/>
            <a:ext cx="8229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Guilherme Santos – 108810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/>
              <a:t>ICG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97"/>
          <p:cNvSpPr txBox="1">
            <a:spLocks noGrp="1"/>
          </p:cNvSpPr>
          <p:nvPr>
            <p:ph type="ctrTitle"/>
          </p:nvPr>
        </p:nvSpPr>
        <p:spPr>
          <a:xfrm>
            <a:off x="657228" y="1778585"/>
            <a:ext cx="1959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/>
              <a:t>O que está feito</a:t>
            </a:r>
            <a:endParaRPr dirty="0"/>
          </a:p>
        </p:txBody>
      </p:sp>
      <p:sp>
        <p:nvSpPr>
          <p:cNvPr id="798" name="Google Shape;798;p97"/>
          <p:cNvSpPr txBox="1">
            <a:spLocks noGrp="1"/>
          </p:cNvSpPr>
          <p:nvPr>
            <p:ph type="ctrTitle" idx="2"/>
          </p:nvPr>
        </p:nvSpPr>
        <p:spPr>
          <a:xfrm>
            <a:off x="693636" y="3580934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 err="1"/>
              <a:t>Features</a:t>
            </a:r>
            <a:r>
              <a:rPr lang="pt-PT" dirty="0"/>
              <a:t> adicionais</a:t>
            </a:r>
            <a:endParaRPr dirty="0"/>
          </a:p>
        </p:txBody>
      </p:sp>
      <p:sp>
        <p:nvSpPr>
          <p:cNvPr id="800" name="Google Shape;800;p97"/>
          <p:cNvSpPr txBox="1">
            <a:spLocks noGrp="1"/>
          </p:cNvSpPr>
          <p:nvPr>
            <p:ph type="ctrTitle" idx="4"/>
          </p:nvPr>
        </p:nvSpPr>
        <p:spPr>
          <a:xfrm>
            <a:off x="3207532" y="1784778"/>
            <a:ext cx="1799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 que falta fazer </a:t>
            </a:r>
            <a:endParaRPr dirty="0"/>
          </a:p>
        </p:txBody>
      </p:sp>
      <p:sp>
        <p:nvSpPr>
          <p:cNvPr id="802" name="Google Shape;802;p97"/>
          <p:cNvSpPr txBox="1">
            <a:spLocks noGrp="1"/>
          </p:cNvSpPr>
          <p:nvPr>
            <p:ph type="ctrTitle" idx="6"/>
          </p:nvPr>
        </p:nvSpPr>
        <p:spPr>
          <a:xfrm>
            <a:off x="3233530" y="358093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804" name="Google Shape;804;p97"/>
          <p:cNvSpPr txBox="1">
            <a:spLocks noGrp="1"/>
          </p:cNvSpPr>
          <p:nvPr>
            <p:ph type="ctrTitle" idx="8"/>
          </p:nvPr>
        </p:nvSpPr>
        <p:spPr>
          <a:xfrm>
            <a:off x="579450" y="401450"/>
            <a:ext cx="45930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05" name="Google Shape;805;p97"/>
          <p:cNvSpPr txBox="1">
            <a:spLocks noGrp="1"/>
          </p:cNvSpPr>
          <p:nvPr>
            <p:ph type="title" idx="9"/>
          </p:nvPr>
        </p:nvSpPr>
        <p:spPr>
          <a:xfrm>
            <a:off x="683628" y="1358010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806" name="Google Shape;806;p97"/>
          <p:cNvSpPr txBox="1">
            <a:spLocks noGrp="1"/>
          </p:cNvSpPr>
          <p:nvPr>
            <p:ph type="title" idx="13"/>
          </p:nvPr>
        </p:nvSpPr>
        <p:spPr>
          <a:xfrm>
            <a:off x="693636" y="3141768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07" name="Google Shape;807;p97"/>
          <p:cNvSpPr txBox="1">
            <a:spLocks noGrp="1"/>
          </p:cNvSpPr>
          <p:nvPr>
            <p:ph type="title" idx="14"/>
          </p:nvPr>
        </p:nvSpPr>
        <p:spPr>
          <a:xfrm>
            <a:off x="3180682" y="1370400"/>
            <a:ext cx="1853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08" name="Google Shape;808;p97"/>
          <p:cNvSpPr txBox="1">
            <a:spLocks noGrp="1"/>
          </p:cNvSpPr>
          <p:nvPr>
            <p:ph type="title" idx="15"/>
          </p:nvPr>
        </p:nvSpPr>
        <p:spPr>
          <a:xfrm>
            <a:off x="3233530" y="314177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95"/>
          <p:cNvSpPr txBox="1">
            <a:spLocks noGrp="1"/>
          </p:cNvSpPr>
          <p:nvPr>
            <p:ph type="ctrTitle"/>
          </p:nvPr>
        </p:nvSpPr>
        <p:spPr>
          <a:xfrm flipH="1">
            <a:off x="502200" y="445025"/>
            <a:ext cx="81846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Imagens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0F5386A-F602-33A8-6E56-0E9DDE22DC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9C486DE-6EF3-51F7-0155-E8D0FC559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51" y="2011169"/>
            <a:ext cx="4379149" cy="212469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2517EAD-F667-2C84-905A-9AEC65BE0D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0743" y="2011169"/>
            <a:ext cx="3950021" cy="210742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06"/>
          <p:cNvSpPr txBox="1">
            <a:spLocks noGrp="1"/>
          </p:cNvSpPr>
          <p:nvPr>
            <p:ph type="ctrTitle"/>
          </p:nvPr>
        </p:nvSpPr>
        <p:spPr>
          <a:xfrm flipH="1">
            <a:off x="865909" y="1886100"/>
            <a:ext cx="3992541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 que está feito</a:t>
            </a:r>
            <a:endParaRPr dirty="0"/>
          </a:p>
        </p:txBody>
      </p:sp>
      <p:sp>
        <p:nvSpPr>
          <p:cNvPr id="865" name="Google Shape;865;p106"/>
          <p:cNvSpPr txBox="1">
            <a:spLocks noGrp="1"/>
          </p:cNvSpPr>
          <p:nvPr>
            <p:ph type="subTitle" idx="1"/>
          </p:nvPr>
        </p:nvSpPr>
        <p:spPr>
          <a:xfrm>
            <a:off x="1398700" y="2910300"/>
            <a:ext cx="3486000" cy="17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" dirty="0"/>
              <a:t>A lógica base do jogo está quase toda implementada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" dirty="0"/>
              <a:t>Cenário base e modelos principais estao postos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" dirty="0"/>
              <a:t>Sombras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" dirty="0"/>
              <a:t>Animações dos modelos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cxnSp>
        <p:nvCxnSpPr>
          <p:cNvPr id="871" name="Google Shape;871;p106"/>
          <p:cNvCxnSpPr/>
          <p:nvPr/>
        </p:nvCxnSpPr>
        <p:spPr>
          <a:xfrm>
            <a:off x="1482719" y="2693550"/>
            <a:ext cx="3115500" cy="8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07"/>
          <p:cNvSpPr txBox="1">
            <a:spLocks noGrp="1"/>
          </p:cNvSpPr>
          <p:nvPr>
            <p:ph type="ctrTitle"/>
          </p:nvPr>
        </p:nvSpPr>
        <p:spPr>
          <a:xfrm flipH="1">
            <a:off x="3976255" y="2004895"/>
            <a:ext cx="4094345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 que falta fazer</a:t>
            </a:r>
            <a:endParaRPr dirty="0"/>
          </a:p>
        </p:txBody>
      </p:sp>
      <p:sp>
        <p:nvSpPr>
          <p:cNvPr id="877" name="Google Shape;877;p107"/>
          <p:cNvSpPr txBox="1">
            <a:spLocks noGrp="1"/>
          </p:cNvSpPr>
          <p:nvPr>
            <p:ph type="subTitle" idx="1"/>
          </p:nvPr>
        </p:nvSpPr>
        <p:spPr>
          <a:xfrm>
            <a:off x="4390050" y="2938200"/>
            <a:ext cx="3405000" cy="17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" dirty="0"/>
              <a:t>Melhorar o cenário 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" dirty="0"/>
              <a:t>Tratar das colisões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" dirty="0"/>
              <a:t>Esconder atrás das coisas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" dirty="0"/>
              <a:t>Melhorar as texturas no geral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" dirty="0"/>
              <a:t>Tratar melhor as sombras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" dirty="0"/>
              <a:t>-Obstáculos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05"/>
          <p:cNvSpPr txBox="1">
            <a:spLocks noGrp="1"/>
          </p:cNvSpPr>
          <p:nvPr>
            <p:ph type="ctrTitle"/>
          </p:nvPr>
        </p:nvSpPr>
        <p:spPr>
          <a:xfrm flipH="1">
            <a:off x="2359650" y="1400650"/>
            <a:ext cx="4424700" cy="9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Features adicionais</a:t>
            </a:r>
            <a:endParaRPr dirty="0"/>
          </a:p>
        </p:txBody>
      </p:sp>
      <p:sp>
        <p:nvSpPr>
          <p:cNvPr id="858" name="Google Shape;858;p105"/>
          <p:cNvSpPr txBox="1">
            <a:spLocks noGrp="1"/>
          </p:cNvSpPr>
          <p:nvPr>
            <p:ph type="subTitle" idx="1"/>
          </p:nvPr>
        </p:nvSpPr>
        <p:spPr>
          <a:xfrm>
            <a:off x="2378700" y="2530005"/>
            <a:ext cx="4386600" cy="9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pt-PT"/>
              <a:t>Power</a:t>
            </a:r>
            <a:r>
              <a:rPr lang="pt-PT" dirty="0"/>
              <a:t> </a:t>
            </a:r>
            <a:r>
              <a:rPr lang="pt-PT" dirty="0" err="1"/>
              <a:t>ups</a:t>
            </a:r>
            <a:endParaRPr lang="pt-PT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pt-PT" dirty="0"/>
              <a:t>3ª pessoa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pt-PT" dirty="0"/>
              <a:t>Escolher personagens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pt-PT" dirty="0"/>
              <a:t>Multijogador??</a:t>
            </a:r>
            <a:endParaRPr dirty="0"/>
          </a:p>
        </p:txBody>
      </p:sp>
      <p:cxnSp>
        <p:nvCxnSpPr>
          <p:cNvPr id="859" name="Google Shape;859;p105"/>
          <p:cNvCxnSpPr/>
          <p:nvPr/>
        </p:nvCxnSpPr>
        <p:spPr>
          <a:xfrm rot="10800000">
            <a:off x="2493000" y="2315375"/>
            <a:ext cx="41580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8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0" name="Google Shape;1230;p1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37700" y="819025"/>
            <a:ext cx="6851052" cy="3647349"/>
          </a:xfrm>
          <a:prstGeom prst="rect">
            <a:avLst/>
          </a:prstGeom>
          <a:noFill/>
          <a:ln>
            <a:noFill/>
          </a:ln>
        </p:spPr>
      </p:pic>
      <p:sp>
        <p:nvSpPr>
          <p:cNvPr id="1231" name="Google Shape;1231;p127"/>
          <p:cNvSpPr txBox="1">
            <a:spLocks noGrp="1"/>
          </p:cNvSpPr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232" name="Google Shape;1232;p127"/>
          <p:cNvSpPr txBox="1"/>
          <p:nvPr/>
        </p:nvSpPr>
        <p:spPr>
          <a:xfrm>
            <a:off x="3137576" y="4217576"/>
            <a:ext cx="30513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pt-PT" sz="12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4"/>
              </a:rPr>
              <a:t>https://guifecha.github.io/</a:t>
            </a:r>
            <a:endParaRPr sz="12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65C4B70-6C03-F56E-C18B-AEF54F09A5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0236" y="1378528"/>
            <a:ext cx="3166440" cy="20019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 Startup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8D3CE"/>
      </a:accent1>
      <a:accent2>
        <a:srgbClr val="423864"/>
      </a:accent2>
      <a:accent3>
        <a:srgbClr val="78909C"/>
      </a:accent3>
      <a:accent4>
        <a:srgbClr val="88D3CE"/>
      </a:accent4>
      <a:accent5>
        <a:srgbClr val="0097A7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96</Words>
  <Application>Microsoft Office PowerPoint</Application>
  <PresentationFormat>Apresentação no Ecrã (16:9)</PresentationFormat>
  <Paragraphs>32</Paragraphs>
  <Slides>7</Slides>
  <Notes>7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3" baseType="lpstr">
      <vt:lpstr>Roboto Condensed Light</vt:lpstr>
      <vt:lpstr>Livvic</vt:lpstr>
      <vt:lpstr>Fira Sans Extra Condensed Medium</vt:lpstr>
      <vt:lpstr>Squada One</vt:lpstr>
      <vt:lpstr>Arial</vt:lpstr>
      <vt:lpstr>Tech Startup XL by Slidesgo</vt:lpstr>
      <vt:lpstr>Red light green light</vt:lpstr>
      <vt:lpstr>O que está feito</vt:lpstr>
      <vt:lpstr>Imagens </vt:lpstr>
      <vt:lpstr>O que está feito</vt:lpstr>
      <vt:lpstr>O que falta fazer</vt:lpstr>
      <vt:lpstr>Features adicionais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light green light</dc:title>
  <cp:lastModifiedBy>Guilherme Santos</cp:lastModifiedBy>
  <cp:revision>1</cp:revision>
  <dcterms:modified xsi:type="dcterms:W3CDTF">2024-04-23T14:52:26Z</dcterms:modified>
</cp:coreProperties>
</file>